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LB" dirty="0" smtClean="0">
                <a:cs typeface="A- Fajr 1 Normal" pitchFamily="2" charset="-78"/>
              </a:rPr>
              <a:t>معايير السلامة في بيئة المنزل</a:t>
            </a:r>
            <a:endParaRPr lang="en-US" dirty="0">
              <a:cs typeface="A- Fajr 1 Normal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ar-LB" dirty="0" smtClean="0">
                <a:solidFill>
                  <a:schemeClr val="accent1">
                    <a:lumMod val="75000"/>
                  </a:schemeClr>
                </a:solidFill>
                <a:cs typeface="A- Yaser 1" pitchFamily="2" charset="-78"/>
              </a:rPr>
              <a:t>السلامة العامة المنزلية    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124200"/>
            <a:ext cx="1447800" cy="1447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د. </a:t>
            </a:r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التسمم وابتلاع المواد الخطرة: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82808"/>
            <a:ext cx="8305800" cy="4572000"/>
          </a:xfrm>
        </p:spPr>
        <p:txBody>
          <a:bodyPr>
            <a:normAutofit fontScale="85000" lnSpcReduction="1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الأدوية ومواد التنظيف وأحياناً بعض مشتقات البترول والمبيدات قد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تتواجد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بشكل دائم في المنزل والطفل قد يرغب باللعب بها وتذوقها فهو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في النهاية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يتعرف على ما حوله ومن ضمن وسائل التعرف المتوفرة لديه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هي حاسة الذوق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التي لا يحتاج لمن يعلمه عن أسرارها.لذا ننصح بما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يلي: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ضعي الأدوية ومواد التنظيف في خزانات عالية ومقفلة.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تضعي الوسائل المنظفة في قناني الماء العادية.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تشتري هذه المواد إلا عند الضرورة.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ضعي الأدوية في خزانة عالية ومقفلة وتجنبي تناولها أمام الأطفال.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تنبيه الأطفال لعدم تناول أي دواء إن لم يعطه إياه مقدم العناية كالأم أو الطبيب.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هـ.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الاختناق: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الطفل تغريه الأشياء التي تحيط به فيمسكها ثم وبدون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تفكير يضعها في فمه.لن نتكلم عن الجراثيم العديدة التي قد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يلتقطها ولكن عن الأشياء الصغيرة التي قد يبتلعها مع احتمال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أن تدخل القصبة الهوائية وتسبب الاختناق وبعدها الالتهاب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الرئوي المزمن والمتكرر إن يمت الطفل مباشرةً خلال دقائق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بعد أن أمسك بتلك القطعة المغرية التي كانت أمامه على</a:t>
            </a:r>
            <a:endParaRPr lang="ar-LB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الأرض.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الإختناق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كان طفلك رضيع وبدون أسنان اطحني طعامه جيداً.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تدعي حبال البرادي متدلية ولا تستعملي ملابس لها أربطة طويلة حول العنق لتجنب إن تلتف حول عنقه وتخنقه.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امنعي طفلك عن تناول المكسرات قبل عمر الثلاث سنوات.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تجنبي الألعاب التي تتفكك إلى قطع صغيرة, فقد يبتلعها ويختنق.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حذار أن يترك الطفل يلعب بأكياس النايلون، فانه قد يضعها فوق رأسه ويختنق.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تجنبي التدخين في المنزل أو أفضل اقلعي عن التدخين فهو سام ويسبب الإصابة </a:t>
            </a:r>
            <a:endParaRPr lang="en-US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الإختناق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بالربو والأمراض الرئوية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المزمنة وأحيانا الاختناق للأطفال.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تضعي الألعاب في سرير الطفل وعلميه النوم وحده في سرير فارغ.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المحاولة قدر المستطاع أن تجعلي الطفل ينام على الجنب أو الظهر،لأن هذه الوضعية أفضل للتنفس.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تتركي الطفل يتناول قنينة الحليب وحده فقد يختنق بسبب تدفق الحليب لسبب ما، بل الأم أو شخص مدرك يمسك له القنينة لمراقبته عن قرب.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احذري من وجود الصناديق آو الخزانات السهلة الفتح التي قد يدخلها الطفل </a:t>
            </a:r>
            <a:r>
              <a:rPr lang="ar-LB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وتغلق </a:t>
            </a: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عليه.</a:t>
            </a:r>
            <a:endParaRPr lang="en-US" b="1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و.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الغرق: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الطفل قد يغرق عند الاستحمام ربما بسبب الهاتف الذي رن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ودفع أمه لتركه وحده، أو في خزان ماء موجود قرب البيت، أو بئر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مهجور ومنسي. كل الاحتمالات واردة ولا مجال للمخاطرة.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تتركي الطفل وحده في المغطس ولو للحظة واحدة، فقد يرتعب ويقع فيصدم رأسه أو يغرق.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التأكد من عدم تواجد الطفل وحده قرب خزان المياه.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إقفال مدخل أي بئر قريب.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حاجز حول مدخل البئر.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i="1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علمي الطفل السباحة في سنٍ مبكرة.</a:t>
            </a:r>
            <a:endParaRPr lang="en-US" i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ز.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الكهرباء: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الصدمة الكهربائية قد تؤدي إلى مشاكل خطيرة كاضطرابات القلب</a:t>
            </a:r>
            <a:endParaRPr lang="ar-LB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والحروق</a:t>
            </a:r>
            <a:r>
              <a:rPr lang="ar-LB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الظاهرة والداخلية والغيبوبة وأحياناً الموت.كما أن الطفل لا يميز</a:t>
            </a:r>
            <a:endParaRPr lang="ar-LB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خطورة اللعب بشيء</a:t>
            </a:r>
            <a:r>
              <a:rPr lang="ar-LB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ما إن لم يجربه، وفي هذه الحالة التجربة قد تكون</a:t>
            </a:r>
            <a:endParaRPr lang="ar-LB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قاتلة.لذلك يجب التقيد بالتعليمات</a:t>
            </a:r>
            <a:r>
              <a:rPr lang="ar-LB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التالية: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امتنعي عن استعمال أي جهاز كهربائي في الحمام مثل مجفف الشعر.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غطي المآخذ الكهربائية بغطاء بلاستيكي عازل.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انزعي الوصلة الكهربائية من المأخذ بعد استعمالها.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إصلاح الأسلاك الكهربائي المكشوفة ووضعها مرفوعة عالياً وخلف الأثاث.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100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المولدات الكهربائية خارج المنزل عزلها بحواجز عالية وغير موصلة للكهرباء.</a:t>
            </a:r>
            <a:endParaRPr lang="en-US" sz="100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ح.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حوادث السير: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تستخفي باستعمال كرسي السيارة الخاص بالطفل مع حزام الأمان وبالطريقة الصحيحة حسب وزن الطفل.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أن تعلمي طفلك أن يلتزم باستخدام حزام الأمان في السيارة ابتداء من عمر سنة.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وسائل الحماية للرأس والأطراف عند ركوب الدراجة أو ارتداء المزلاج، ركوب السكوتر أو الدراجة النارية.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مراقبة الأولاد دائم في الأماكن العامة.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الحوادث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الحوادث المنزلية تعتبر السبب الأول للوفيات والإعاقة عند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الأطفال بعد عمر الشهر.إن أنواع الحوادث تتوزع على الشكل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التالي: جروح، حروق، كسور،اختناق وتسمم، وأسبابها على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الشكل التالي:سقوط، اصطدام بشيء ثابت، استخدام الأدوات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الحادة، الماء أو الزيوت الساخنة، مواد التنظيف والمبيدات،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الصدمات الكهربائية وحوادث السير.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لتجنب وقوع مثل هذه الحوادث يمكن اتخاذ تدابير بسيطة وغير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مكلفة في معظم الأحيان سنورد غالبيتها في هذه السطور علنا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نساعد على حماية أطفال بلدنا من المخاطر التي قد تواجههم كل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r>
              <a:rPr lang="ar-SA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يوم.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أ.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السقوط: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السقوط عن الأماكن العالية قد يتسبب بكسور في الجمجمة والأطراف والغيبوبة والشلل النصفي والتخلف العقلي والموت أحياناً.إن غالبية التوجيهات التالية يسهل تنفيذها:</a:t>
            </a:r>
            <a:endParaRPr lang="en-US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تدعي باب منزلك مفتوحاً أبداً.</a:t>
            </a:r>
            <a:endParaRPr lang="en-US" b="1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بوابات صغيرة في بداية ونهاية كل درج.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تتركي الطفل وحده في المغطس ولو للحظة واحدة، فقد يرتعب ويقع فيصدم رأسه.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يمكن وضع بوابة صغيرة على باب غرفة الطفل لمنعه من الخروج أو الوصول إلى الدرج.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أن يكون سرير الطفل ذو شبك عال وضيق لكي لا يستطيع التسلق أو تمرير رأسه بين قضبانه.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السقوط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تضعي الطفل على سرير عادي أو كنبة وتتركيه، فقد يتدحرج ويقع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تضعيه إلا في سريره أو على الأرض على فراش طبعاً.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يمكن استعمال سندات خاصة للأبواب لتثبيتها لكي لا يستطيع الطفل إغلاقها أو فتحها فتبقى مفتوحة بالقدر الذي تشائين وتتمكنين من سماع صوته وحركاته دون أن يتمكن من الخروج من الغرفة.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يمكن وضع لاسلكي خاص للأطفال في الغرف فتستمعين إلى طفلك دائما وان بكى يمكن بواسطة آلة التحكم عن بعد أن تشغلي موسيقى ناعمة قادرة على أن تهدئ من روعه.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أغطية بلاستيكية لزوايا الطاولات الناتئة تخفف الصدمات.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تدعي ملاءات وشراشف متدلية فقد يشدها ويرمي ما فوقها أو ما تحتها ويؤذي نفسه.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السقوط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إبعاد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الكراسي والمقاعد عن النوافذ وعدم وضعها على الشرفة وعدم ترك الطفل عليها وحده.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تصوينة عالية غير قابلة للتسلق للشرفات.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تجنب استخدام اليوبلا ذات الدواليب فقد توصل الطفل إلى الدرج ويسقط بسببها.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وسائل الحماية للرأس والأطراف عند ركوب الدراجة أو ارتداء المزلاج، ركوب السكوتر أو الدراجة النارية.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مراقبة الأولاد دائماً في الأماكن العامة.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ب-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الجروح: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الأدوات التي يستخدمها الكبار تغري الصغار كثيراً ويدفعهم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لتقليده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مما قد يضعهم أمام مخاطر جمة منها الجروح.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إبعاد الأدوات الحادة كالسكين والمقص عن متناول أيدي الأطفال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تعليمهم كيفية استخدام هذه الأدوات بشكل صحيح وغير مؤذٍ وعدم اللعب بها.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أغطية بلاستيكية لزوايا الطاولات الناتئة تخفف الصدمات.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وسائل الحماية للرأس والأطراف عند ركوب الدراجة أو ارتداء المزلاج، ركوب السكوتر أو الدراجة النارية.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مراقبة الأولاد دائماً خلال اللعب للعناية بهم عند حصول أي حادث.</a:t>
            </a:r>
            <a:endParaRPr lang="en-US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ج. الحروق: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الإصابة بالحروق أمر مؤلم وخطير. كما أن العلاج مكلف جداً. وقد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تسبب الحروق تشوهات بشعة وأحيانا الموت. لهذا بإمكان الأم أن تتخذ</a:t>
            </a:r>
            <a:endParaRPr lang="ar-LB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  <a:buNone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بعض التدابير المنزلية البسيطة لكي تجنب طفلها هذه التجربة الأليمة.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التأكد من أن الماء فاتر لا يحرق قبل استعماله لاستحمام الطفل (نفتح الماء البارد أوّلاً ثم نفتره بالماء الساخن).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شرب السوائل الساخنة وحمل الطفل أو ملاعبته في نفس الوقت.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إبعاد المكواة عن متناول الطفل والانتباه عند الكوي من اقتراب الطفل.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أديري يد الركوة أو الطنجرة للداخل.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تدعي ملاءات وشراشف متدلية فقد يشدها ويرمي ما فوقها كإبريق ساخن أو ما شابه ويؤذي نفسه.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LB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الحروق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تتركي القداحة أو علبة الكبريت أو الشمعة المضاءة في متناول الأطفال.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مدافئ لا تصل إليها يد الطفل،أو ضعي المدافئ غير 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آمنة في أماكن لا يصل إليها الأطفال. 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ضعي سوائل التنظيف والمواد السريعة الاشتعال في مكان عالٍ لا يطاله الأطفال وامتنعي عن حفظ هذه المواد في قناني الشرب العادية.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تعرضي طفلك للشمس بين الساعة 12-3 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بعد الظهر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 </a:t>
            </a:r>
            <a:endParaRPr lang="en-US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S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إذا أصيب طفلك بحروق: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إذا كان المصدر سائل ساخن انزعي الثياب غير الملتصقة بمكان الحرق عبر قصها.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إن كان المصدر المسبب لهب النار، أطفئيه بواسطة الأغطية ولا تحاولي نزع الثياب.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عرضي المنطقة المصابة بالحروق للماء العادي شرط أن لا تكون الحرارة اقل من 15 وذلك لمدة 5-15 دقيقة وأن يكون مصدر الماء على ارتفاع 15 سم عن الإصابة.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غطي المنطقة المصابة بشاش معقم.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استشيري اقرب مركز صحي.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تضعي أية مادة على الجلد المحروق مثل اللبن، البن، معجون الأسنان بتاتا فهذا يسبب التهاب الموضع المحروق.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لا تعطيه أية سوائل بالفم مثل الماء أو 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الليموناضة.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39</TotalTime>
  <Words>1306</Words>
  <Application>Microsoft Office PowerPoint</Application>
  <PresentationFormat>On-screen Show (4:3)</PresentationFormat>
  <Paragraphs>118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Verve</vt:lpstr>
      <vt:lpstr>معايير السلامة في بيئة المنزل</vt:lpstr>
      <vt:lpstr>الوقاية من الحوادث</vt:lpstr>
      <vt:lpstr>أ. السقوط:</vt:lpstr>
      <vt:lpstr>السقوط</vt:lpstr>
      <vt:lpstr>السقوط</vt:lpstr>
      <vt:lpstr>ب- الجروح:</vt:lpstr>
      <vt:lpstr>ج. الحروق:</vt:lpstr>
      <vt:lpstr>الحروق</vt:lpstr>
      <vt:lpstr>إذا أصيب طفلك بحروق:</vt:lpstr>
      <vt:lpstr>د. التسمم وابتلاع المواد الخطرة:</vt:lpstr>
      <vt:lpstr>هـ. الاختناق:</vt:lpstr>
      <vt:lpstr>الإختناق</vt:lpstr>
      <vt:lpstr>الإختناق</vt:lpstr>
      <vt:lpstr>و. الغرق:</vt:lpstr>
      <vt:lpstr>ز. الكهرباء:</vt:lpstr>
      <vt:lpstr>ح. حوادث السير: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معايير السلامة في بيئة المنزل</dc:title>
  <dc:creator>rolla</dc:creator>
  <cp:lastModifiedBy>zb.ss</cp:lastModifiedBy>
  <cp:revision>17</cp:revision>
  <dcterms:created xsi:type="dcterms:W3CDTF">2011-05-10T11:46:37Z</dcterms:created>
  <dcterms:modified xsi:type="dcterms:W3CDTF">2012-11-27T11:25:09Z</dcterms:modified>
</cp:coreProperties>
</file>